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307" r:id="rId2"/>
    <p:sldId id="800" r:id="rId3"/>
    <p:sldId id="802" r:id="rId4"/>
    <p:sldId id="803" r:id="rId5"/>
    <p:sldId id="804" r:id="rId6"/>
    <p:sldId id="805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B353"/>
    <a:srgbClr val="3DFF53"/>
    <a:srgbClr val="FF4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2"/>
    <p:restoredTop sz="93537"/>
  </p:normalViewPr>
  <p:slideViewPr>
    <p:cSldViewPr snapToGrid="0" snapToObjects="1">
      <p:cViewPr varScale="1">
        <p:scale>
          <a:sx n="119" d="100"/>
          <a:sy n="119" d="100"/>
        </p:scale>
        <p:origin x="24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60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Segmentación por Movimiento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</p:txBody>
      </p:sp>
    </p:spTree>
    <p:extLst>
      <p:ext uri="{BB962C8B-B14F-4D97-AF65-F5344CB8AC3E}">
        <p14:creationId xmlns:p14="http://schemas.microsoft.com/office/powerpoint/2010/main" val="17252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F6E941-9DC8-0D44-B336-63053F55E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58" y="1954570"/>
            <a:ext cx="363528" cy="3877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AD84C4-B466-EC48-89E6-9DC3BAAC6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33" y="1970213"/>
            <a:ext cx="444312" cy="4281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2D5FF1-5480-9148-ADAB-210C0CD8D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056" y="1931125"/>
            <a:ext cx="525096" cy="5574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33C1A-1268-DD4E-9A2E-6868D5C7D695}"/>
              </a:ext>
            </a:extLst>
          </p:cNvPr>
          <p:cNvSpPr/>
          <p:nvPr/>
        </p:nvSpPr>
        <p:spPr>
          <a:xfrm>
            <a:off x="498936" y="626217"/>
            <a:ext cx="11779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C33BD-B092-4F46-816D-A266CAD3A2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6937" y="2342334"/>
            <a:ext cx="2098709" cy="2088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32B3C-6387-4640-BFAA-DC09221BA8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67145" y="2334571"/>
            <a:ext cx="2071176" cy="20960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B91430-D346-0640-B13E-0D5CF812C4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517890" y="2342334"/>
            <a:ext cx="2079395" cy="2096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9407CE-348B-1E4F-BAF3-EB1FE31C9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2229" y="757395"/>
            <a:ext cx="27305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9578B-E422-6143-A824-96C93E90A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0981" y="3251200"/>
            <a:ext cx="495300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41C65-7498-3540-A007-9992E8D1B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0458" y="3282950"/>
            <a:ext cx="4826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2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0-11-05 at 2.15.45 pm.mov" descr="Screen Recording 2020-11-05 at 2.15.45 pm.mov">
            <a:hlinkClick r:id="" action="ppaction://media"/>
            <a:extLst>
              <a:ext uri="{FF2B5EF4-FFF2-40B4-BE49-F238E27FC236}">
                <a16:creationId xmlns:a16="http://schemas.microsoft.com/office/drawing/2014/main" id="{7ABF73E4-9E3C-DE46-B682-308C3851E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306" y="1627200"/>
            <a:ext cx="4887388" cy="360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3958C2-3BBF-F243-863B-151876E2C3A9}"/>
              </a:ext>
            </a:extLst>
          </p:cNvPr>
          <p:cNvSpPr/>
          <p:nvPr/>
        </p:nvSpPr>
        <p:spPr>
          <a:xfrm>
            <a:off x="498936" y="626217"/>
            <a:ext cx="5170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</p:spTree>
    <p:extLst>
      <p:ext uri="{BB962C8B-B14F-4D97-AF65-F5344CB8AC3E}">
        <p14:creationId xmlns:p14="http://schemas.microsoft.com/office/powerpoint/2010/main" val="267219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0-11-05 at 2.17.17 pm.mov" descr="Screen Recording 2020-11-05 at 2.17.17 pm.mov">
            <a:hlinkClick r:id="" action="ppaction://media"/>
            <a:extLst>
              <a:ext uri="{FF2B5EF4-FFF2-40B4-BE49-F238E27FC236}">
                <a16:creationId xmlns:a16="http://schemas.microsoft.com/office/drawing/2014/main" id="{4A9FBDCD-0980-6F43-BE2E-9AAB3B449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0747" y="1629000"/>
            <a:ext cx="4882505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AEA46-9081-CD44-98C0-65BAEE88A3EF}"/>
              </a:ext>
            </a:extLst>
          </p:cNvPr>
          <p:cNvSpPr/>
          <p:nvPr/>
        </p:nvSpPr>
        <p:spPr>
          <a:xfrm>
            <a:off x="498936" y="626217"/>
            <a:ext cx="5170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A6053-FAD3-0E41-8DC3-E3BA9887F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699" y="5412058"/>
            <a:ext cx="3784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2020-11-05 at 2.16.34 pm.mov" descr="Screen Recording 2020-11-05 at 2.16.34 pm.mov">
            <a:hlinkClick r:id="" action="ppaction://media"/>
            <a:extLst>
              <a:ext uri="{FF2B5EF4-FFF2-40B4-BE49-F238E27FC236}">
                <a16:creationId xmlns:a16="http://schemas.microsoft.com/office/drawing/2014/main" id="{FBC408C5-4CE6-A94A-B0C3-554E8ECB2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1200" y="1629333"/>
            <a:ext cx="4881600" cy="35993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9395DD-0F61-184C-8231-D8C629CC9CAC}"/>
              </a:ext>
            </a:extLst>
          </p:cNvPr>
          <p:cNvSpPr/>
          <p:nvPr/>
        </p:nvSpPr>
        <p:spPr>
          <a:xfrm>
            <a:off x="498936" y="626217"/>
            <a:ext cx="5170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</p:spTree>
    <p:extLst>
      <p:ext uri="{BB962C8B-B14F-4D97-AF65-F5344CB8AC3E}">
        <p14:creationId xmlns:p14="http://schemas.microsoft.com/office/powerpoint/2010/main" val="7226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9395DD-0F61-184C-8231-D8C629CC9CAC}"/>
              </a:ext>
            </a:extLst>
          </p:cNvPr>
          <p:cNvSpPr/>
          <p:nvPr/>
        </p:nvSpPr>
        <p:spPr>
          <a:xfrm>
            <a:off x="498936" y="626217"/>
            <a:ext cx="5170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solidFill>
                  <a:srgbClr val="FF9300"/>
                </a:solidFill>
                <a:latin typeface="Trebuchet MS" pitchFamily="34" charset="0"/>
              </a:rPr>
              <a:t>Resta: Detección en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01F28-4786-1048-854A-E96A98D52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479550"/>
            <a:ext cx="51943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1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3586</TotalTime>
  <Words>48</Words>
  <Application>Microsoft Macintosh PowerPoint</Application>
  <PresentationFormat>On-screen Show (4:3)</PresentationFormat>
  <Paragraphs>21</Paragraphs>
  <Slides>6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87</cp:revision>
  <dcterms:created xsi:type="dcterms:W3CDTF">2014-09-22T14:15:05Z</dcterms:created>
  <dcterms:modified xsi:type="dcterms:W3CDTF">2020-11-16T19:30:26Z</dcterms:modified>
</cp:coreProperties>
</file>